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531"/>
    <a:srgbClr val="FCD204"/>
    <a:srgbClr val="FAB317"/>
    <a:srgbClr val="7ACED7"/>
    <a:srgbClr val="F78604"/>
    <a:srgbClr val="F66050"/>
    <a:srgbClr val="E014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10"/>
    <p:restoredTop sz="94633"/>
  </p:normalViewPr>
  <p:slideViewPr>
    <p:cSldViewPr snapToGrid="0" snapToObjects="1">
      <p:cViewPr varScale="1">
        <p:scale>
          <a:sx n="62" d="100"/>
          <a:sy n="62" d="100"/>
        </p:scale>
        <p:origin x="2286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39E891ED-A250-1E42-BDAB-5ED0625EB5A3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27275" y="1173163"/>
            <a:ext cx="2447925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1" tIns="47111" rIns="94221" bIns="471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3"/>
            <a:ext cx="5681980" cy="3696713"/>
          </a:xfrm>
          <a:prstGeom prst="rect">
            <a:avLst/>
          </a:prstGeom>
        </p:spPr>
        <p:txBody>
          <a:bodyPr vert="horz" lIns="94221" tIns="47111" rIns="94221" bIns="4711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177B7FAA-A34B-9E43-B874-473581A38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1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95A38-D19D-3240-8E6B-2A485C2BE6BB}" type="datetimeFigureOut">
              <a:rPr lang="en-US" smtClean="0"/>
              <a:t>7/29/2024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7FF63-E5B6-1543-B9AA-15BCA9150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07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eBr@boe.richmond.k12.ga.us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4519" y="1936898"/>
            <a:ext cx="358411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Hello My name is Mrs. Brenda Lee. I will be your resource teacher for </a:t>
            </a:r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2024-2025 </a:t>
            </a:r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school year. I have been here at Lamar Milledge Elementary for </a:t>
            </a:r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5 </a:t>
            </a:r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years and have taught resource K, 1</a:t>
            </a:r>
            <a:r>
              <a:rPr lang="en-US" sz="1300" baseline="30000" dirty="0" smtClean="0">
                <a:latin typeface="KG Neatly Printed" charset="0"/>
                <a:ea typeface="KG Neatly Printed" charset="0"/>
                <a:cs typeface="KG Neatly Printed" charset="0"/>
              </a:rPr>
              <a:t>st</a:t>
            </a:r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, 2</a:t>
            </a:r>
            <a:r>
              <a:rPr lang="en-US" sz="1300" baseline="30000" dirty="0" smtClean="0">
                <a:latin typeface="KG Neatly Printed" charset="0"/>
                <a:ea typeface="KG Neatly Printed" charset="0"/>
                <a:cs typeface="KG Neatly Printed" charset="0"/>
              </a:rPr>
              <a:t>nd</a:t>
            </a:r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, 3</a:t>
            </a:r>
            <a:r>
              <a:rPr lang="en-US" sz="1300" baseline="30000" dirty="0" smtClean="0">
                <a:latin typeface="KG Neatly Printed" charset="0"/>
                <a:ea typeface="KG Neatly Printed" charset="0"/>
                <a:cs typeface="KG Neatly Printed" charset="0"/>
              </a:rPr>
              <a:t>rd</a:t>
            </a:r>
            <a:r>
              <a:rPr lang="en-US" sz="1300" dirty="0" smtClean="0">
                <a:latin typeface="KG Neatly Printed" charset="0"/>
                <a:ea typeface="KG Neatly Printed" charset="0"/>
                <a:cs typeface="KG Neatly Printed" charset="0"/>
              </a:rPr>
              <a:t> grades. I have been married for 39 years. I’m a mother of five children. I am looking forward to meeting everyone. It’s going to be a fantastic year</a:t>
            </a:r>
            <a:r>
              <a:rPr lang="en-US" sz="1200" dirty="0" smtClean="0">
                <a:latin typeface="KG Neatly Printed" charset="0"/>
                <a:ea typeface="KG Neatly Printed" charset="0"/>
                <a:cs typeface="KG Neatly Printed" charset="0"/>
              </a:rPr>
              <a:t>!</a:t>
            </a:r>
            <a:endParaRPr lang="en-US" sz="1200" dirty="0">
              <a:latin typeface="KG Neatly Printed" charset="0"/>
              <a:ea typeface="KG Neatly Printed" charset="0"/>
              <a:cs typeface="KG Neatly Printed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073" y="6136171"/>
            <a:ext cx="30510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Neatly Printed" charset="0"/>
                <a:ea typeface="KG Neatly Printed" charset="0"/>
                <a:cs typeface="KG Neatly Printed" charset="0"/>
              </a:rPr>
              <a:t>Email: </a:t>
            </a:r>
            <a:r>
              <a:rPr lang="en-US" sz="1600" dirty="0" smtClean="0">
                <a:hlinkClick r:id="rId3"/>
              </a:rPr>
              <a:t>LeeBr@boe.richmond.k12.ga.us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Neatly Printed" charset="0"/>
            </a:endParaRPr>
          </a:p>
          <a:p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Neatly Printed" charset="0"/>
                <a:ea typeface="KG Neatly Printed" charset="0"/>
                <a:cs typeface="KG Neatly Printed" charset="0"/>
              </a:rPr>
              <a:t>Phone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Neatly Printed" charset="0"/>
                <a:ea typeface="KG Neatly Printed" charset="0"/>
                <a:cs typeface="KG Neatly Printed" charset="0"/>
              </a:rPr>
              <a:t>#: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Neatly Printed" charset="0"/>
                <a:ea typeface="KG Neatly Printed" charset="0"/>
                <a:cs typeface="KG Neatly Printed" charset="0"/>
              </a:rPr>
              <a:t>706-737-7262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G Neatly Printed" charset="0"/>
              <a:ea typeface="KG Neatly Printed" charset="0"/>
              <a:cs typeface="KG Neatly Printed" charset="0"/>
            </a:endParaRPr>
          </a:p>
          <a:p>
            <a:pPr algn="ctr"/>
            <a:endParaRPr lang="en-US" sz="1600" dirty="0">
              <a:latin typeface="KG Neatly Printed" charset="0"/>
              <a:ea typeface="KG Neatly Printed" charset="0"/>
              <a:cs typeface="KG Neatly Printed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146" y="8756846"/>
            <a:ext cx="7192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Color: 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purple, red                   </a:t>
            </a:r>
            <a:r>
              <a:rPr lang="en-US" b="1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Drink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Pepsi </a:t>
            </a:r>
            <a:endParaRPr lang="en-US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  <a:p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Food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Soul food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		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      </a:t>
            </a:r>
            <a:r>
              <a:rPr lang="en-US" b="1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Subject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Math</a:t>
            </a:r>
            <a:endParaRPr lang="en-US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  <a:p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Restaurant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Red lobster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       </a:t>
            </a:r>
            <a:r>
              <a:rPr lang="en-US" b="1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Sport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Basketball</a:t>
            </a:r>
            <a:endParaRPr lang="en-US" sz="2000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073" y="4433998"/>
            <a:ext cx="2623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Mrs. Lee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75105" y="4446333"/>
            <a:ext cx="294048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0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I graduated from Lucy Craft Laney High school in 1976. I received my Bachelor’s of Arts at Paine College in 1980. I received my Master of Education from Lesley University in October 2009. In June, 2010 I received my Master of Education in Special Education from Cambridge University. Lastly, I received my Specialist in Curriculum Instruction from Lincoln Memorial University in July, 2011. </a:t>
            </a:r>
            <a:endParaRPr lang="en-US" sz="1450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61802" y="8121329"/>
            <a:ext cx="78611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    </a:t>
            </a:r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Hobbies</a:t>
            </a:r>
            <a:r>
              <a:rPr lang="en-US" b="1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: 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Shopping, cooking</a:t>
            </a:r>
            <a:endParaRPr lang="en-US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  <a:p>
            <a:r>
              <a:rPr lang="en-US" b="1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     </a:t>
            </a:r>
            <a:r>
              <a:rPr lang="en-US" b="1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Book: </a:t>
            </a:r>
            <a:r>
              <a:rPr lang="en-US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inspirationa</a:t>
            </a:r>
            <a:r>
              <a:rPr lang="en-US" dirty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l</a:t>
            </a:r>
            <a:r>
              <a:rPr lang="en-US" b="1" dirty="0" smtClean="0">
                <a:latin typeface="Comic Sans MS" panose="030F0702030302020204" pitchFamily="66" charset="0"/>
                <a:ea typeface="KG Neatly Printed" charset="0"/>
                <a:cs typeface="KG Neatly Printed" charset="0"/>
              </a:rPr>
              <a:t> </a:t>
            </a:r>
            <a:endParaRPr lang="en-US" sz="2000" dirty="0">
              <a:latin typeface="Comic Sans MS" panose="030F0702030302020204" pitchFamily="66" charset="0"/>
              <a:ea typeface="KG Neatly Printed" charset="0"/>
              <a:cs typeface="KG Neatly Printed" charset="0"/>
            </a:endParaRPr>
          </a:p>
          <a:p>
            <a:r>
              <a:rPr lang="en-US" dirty="0"/>
              <a:t>       </a:t>
            </a:r>
            <a:r>
              <a:rPr lang="en-US" dirty="0" smtClean="0"/>
              <a:t>                 </a:t>
            </a:r>
            <a:endParaRPr lang="en-US" dirty="0"/>
          </a:p>
        </p:txBody>
      </p:sp>
      <p:pic>
        <p:nvPicPr>
          <p:cNvPr id="1026" name="Picture 2" descr="https://www.rcboe.org/cms/lib/GA01903614/Centricity/Domain/726/image_1040773531659725111449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1" t="11495" r="23399"/>
          <a:stretch/>
        </p:blipFill>
        <p:spPr bwMode="auto">
          <a:xfrm>
            <a:off x="492146" y="1985726"/>
            <a:ext cx="2505605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449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666</TotalTime>
  <Words>191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KG Neatly Printed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the teacher</dc:title>
  <dc:creator>Alexis R.Gentiluomo</dc:creator>
  <cp:lastModifiedBy>Windows User</cp:lastModifiedBy>
  <cp:revision>43</cp:revision>
  <cp:lastPrinted>2022-07-31T20:45:56Z</cp:lastPrinted>
  <dcterms:created xsi:type="dcterms:W3CDTF">2017-02-09T18:54:15Z</dcterms:created>
  <dcterms:modified xsi:type="dcterms:W3CDTF">2024-07-29T17:26:44Z</dcterms:modified>
</cp:coreProperties>
</file>